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64" r:id="rId3"/>
    <p:sldId id="266" r:id="rId4"/>
    <p:sldId id="267"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63D"/>
    <a:srgbClr val="B40A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08" autoAdjust="0"/>
    <p:restoredTop sz="68586" autoAdjust="0"/>
  </p:normalViewPr>
  <p:slideViewPr>
    <p:cSldViewPr>
      <p:cViewPr varScale="1">
        <p:scale>
          <a:sx n="74" d="100"/>
          <a:sy n="74" d="100"/>
        </p:scale>
        <p:origin x="-83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92" d="100"/>
          <a:sy n="92" d="100"/>
        </p:scale>
        <p:origin x="-2648" y="-11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0B2347B-F371-4B59-992D-BF136017EBD4}" type="datetimeFigureOut">
              <a:rPr lang="en-US" smtClean="0"/>
              <a:t>3/13/2019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36FD648-97E3-4403-839A-90BFB34F69E4}" type="slidenum">
              <a:rPr lang="en-US" smtClean="0"/>
              <a:t>‹#›</a:t>
            </a:fld>
            <a:endParaRPr lang="en-US"/>
          </a:p>
        </p:txBody>
      </p:sp>
    </p:spTree>
    <p:extLst>
      <p:ext uri="{BB962C8B-B14F-4D97-AF65-F5344CB8AC3E}">
        <p14:creationId xmlns:p14="http://schemas.microsoft.com/office/powerpoint/2010/main" val="3811065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C935E72-9B82-4D21-A286-6E78ED3278A3}" type="datetimeFigureOut">
              <a:rPr lang="en-US" smtClean="0"/>
              <a:t>3/13/2019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D7FC295-7663-40B8-9235-1490CABB6813}" type="slidenum">
              <a:rPr lang="en-US" smtClean="0"/>
              <a:t>‹#›</a:t>
            </a:fld>
            <a:endParaRPr lang="en-US"/>
          </a:p>
        </p:txBody>
      </p:sp>
    </p:spTree>
    <p:extLst>
      <p:ext uri="{BB962C8B-B14F-4D97-AF65-F5344CB8AC3E}">
        <p14:creationId xmlns:p14="http://schemas.microsoft.com/office/powerpoint/2010/main" val="1342372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7FC295-7663-40B8-9235-1490CABB6813}" type="slidenum">
              <a:rPr lang="en-US" smtClean="0"/>
              <a:t>1</a:t>
            </a:fld>
            <a:endParaRPr lang="en-US"/>
          </a:p>
        </p:txBody>
      </p:sp>
    </p:spTree>
    <p:extLst>
      <p:ext uri="{BB962C8B-B14F-4D97-AF65-F5344CB8AC3E}">
        <p14:creationId xmlns:p14="http://schemas.microsoft.com/office/powerpoint/2010/main" val="3500548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7FC295-7663-40B8-9235-1490CABB6813}" type="slidenum">
              <a:rPr lang="en-US" smtClean="0"/>
              <a:t>2</a:t>
            </a:fld>
            <a:endParaRPr lang="en-US"/>
          </a:p>
        </p:txBody>
      </p:sp>
    </p:spTree>
    <p:extLst>
      <p:ext uri="{BB962C8B-B14F-4D97-AF65-F5344CB8AC3E}">
        <p14:creationId xmlns:p14="http://schemas.microsoft.com/office/powerpoint/2010/main" val="2804748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7FC295-7663-40B8-9235-1490CABB6813}" type="slidenum">
              <a:rPr lang="en-US" smtClean="0"/>
              <a:t>4</a:t>
            </a:fld>
            <a:endParaRPr lang="en-US"/>
          </a:p>
        </p:txBody>
      </p:sp>
    </p:spTree>
    <p:extLst>
      <p:ext uri="{BB962C8B-B14F-4D97-AF65-F5344CB8AC3E}">
        <p14:creationId xmlns:p14="http://schemas.microsoft.com/office/powerpoint/2010/main" val="3793060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3/13/2019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1037161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3/13/2019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1975367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3/13/2019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92141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3/13/2019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147428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3/13/2019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5371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3/13/2019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24572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3/13/2019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360145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3/13/2019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297687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3/13/2019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2453042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3/13/2019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232217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3/13/2019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179045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PP_BlueBase_SloGo.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39734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PP_WhiteCoverX.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p:nvPr>
        </p:nvSpPr>
        <p:spPr>
          <a:xfrm>
            <a:off x="914400" y="1905000"/>
            <a:ext cx="7315200" cy="609600"/>
          </a:xfrm>
        </p:spPr>
        <p:txBody>
          <a:bodyPr>
            <a:noAutofit/>
          </a:bodyPr>
          <a:lstStyle/>
          <a:p>
            <a:r>
              <a:rPr lang="en-US" b="1" dirty="0" smtClean="0">
                <a:solidFill>
                  <a:schemeClr val="bg2"/>
                </a:solidFill>
                <a:latin typeface="Arial" panose="020B0604020202020204" pitchFamily="34" charset="0"/>
                <a:cs typeface="Arial" panose="020B0604020202020204" pitchFamily="34" charset="0"/>
              </a:rPr>
              <a:t>Instructiona</a:t>
            </a:r>
            <a:r>
              <a:rPr lang="en-US" dirty="0" smtClean="0">
                <a:solidFill>
                  <a:schemeClr val="bg2"/>
                </a:solidFill>
                <a:latin typeface="Arial" panose="020B0604020202020204" pitchFamily="34" charset="0"/>
                <a:cs typeface="Arial" panose="020B0604020202020204" pitchFamily="34" charset="0"/>
              </a:rPr>
              <a:t>l Standards &amp; Procedures Committee</a:t>
            </a:r>
            <a:r>
              <a:rPr lang="en-US" b="1" dirty="0">
                <a:solidFill>
                  <a:schemeClr val="bg2"/>
                </a:solidFill>
                <a:latin typeface="Arial" panose="020B0604020202020204" pitchFamily="34" charset="0"/>
                <a:cs typeface="Arial" panose="020B0604020202020204" pitchFamily="34" charset="0"/>
              </a:rPr>
              <a:t/>
            </a:r>
            <a:br>
              <a:rPr lang="en-US" b="1" dirty="0">
                <a:solidFill>
                  <a:schemeClr val="bg2"/>
                </a:solidFill>
                <a:latin typeface="Arial" panose="020B0604020202020204" pitchFamily="34" charset="0"/>
                <a:cs typeface="Arial" panose="020B0604020202020204" pitchFamily="34" charset="0"/>
              </a:rPr>
            </a:br>
            <a:r>
              <a:rPr lang="en-US" sz="2800" b="0" i="1" dirty="0">
                <a:solidFill>
                  <a:schemeClr val="bg2"/>
                </a:solidFill>
                <a:latin typeface="Arial" panose="020B0604020202020204" pitchFamily="34" charset="0"/>
                <a:cs typeface="Arial" panose="020B0604020202020204" pitchFamily="34" charset="0"/>
              </a:rPr>
              <a:t>2018-19 </a:t>
            </a:r>
            <a:r>
              <a:rPr lang="en-US" sz="2800" b="0" i="1" dirty="0" smtClean="0">
                <a:solidFill>
                  <a:schemeClr val="bg2"/>
                </a:solidFill>
                <a:latin typeface="Arial" panose="020B0604020202020204" pitchFamily="34" charset="0"/>
                <a:cs typeface="Arial" panose="020B0604020202020204" pitchFamily="34" charset="0"/>
              </a:rPr>
              <a:t>Update</a:t>
            </a:r>
            <a:br>
              <a:rPr lang="en-US" sz="2800" b="0" i="1" dirty="0" smtClean="0">
                <a:solidFill>
                  <a:schemeClr val="bg2"/>
                </a:solidFill>
                <a:latin typeface="Arial" panose="020B0604020202020204" pitchFamily="34" charset="0"/>
                <a:cs typeface="Arial" panose="020B0604020202020204" pitchFamily="34" charset="0"/>
              </a:rPr>
            </a:br>
            <a:endParaRPr lang="en-US" b="0"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4474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Charge</a:t>
            </a:r>
            <a:endParaRPr lang="en-US" dirty="0"/>
          </a:p>
        </p:txBody>
      </p:sp>
      <p:sp>
        <p:nvSpPr>
          <p:cNvPr id="3" name="Content Placeholder 2"/>
          <p:cNvSpPr>
            <a:spLocks noGrp="1"/>
          </p:cNvSpPr>
          <p:nvPr>
            <p:ph idx="1"/>
          </p:nvPr>
        </p:nvSpPr>
        <p:spPr>
          <a:xfrm>
            <a:off x="1143000" y="1447800"/>
            <a:ext cx="7239000" cy="4678363"/>
          </a:xfrm>
        </p:spPr>
        <p:txBody>
          <a:bodyPr/>
          <a:lstStyle/>
          <a:p>
            <a:pPr marL="0" indent="0">
              <a:buNone/>
            </a:pPr>
            <a:r>
              <a:rPr lang="en-US" sz="2800" i="1" dirty="0"/>
              <a:t>The Instructional Standards and Procedures (ISP) Committee is charged with the task of regularly reviewing as well as updating, adding and making changes to the Instructional Standards and Procedures of Clackamas Community College. This committee works to maintain a fair and thorough process in the consideration, evaluation and decision-making related to Instructional Standards and Procedures.</a:t>
            </a:r>
            <a:endParaRPr lang="en-US" sz="2800" i="1" dirty="0"/>
          </a:p>
        </p:txBody>
      </p:sp>
    </p:spTree>
    <p:extLst>
      <p:ext uri="{BB962C8B-B14F-4D97-AF65-F5344CB8AC3E}">
        <p14:creationId xmlns:p14="http://schemas.microsoft.com/office/powerpoint/2010/main" val="355431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dirty="0" smtClean="0"/>
              <a:t>Current Chair: Sue Goff</a:t>
            </a:r>
          </a:p>
          <a:p>
            <a:r>
              <a:rPr lang="en-US" dirty="0" smtClean="0"/>
              <a:t>Members: Representative across divisions, majority faculty</a:t>
            </a:r>
          </a:p>
          <a:p>
            <a:r>
              <a:rPr lang="en-US" dirty="0" smtClean="0"/>
              <a:t>3 year rotation </a:t>
            </a:r>
          </a:p>
          <a:p>
            <a:r>
              <a:rPr lang="en-US" dirty="0" smtClean="0"/>
              <a:t>Meeting Schedule: 2</a:t>
            </a:r>
            <a:r>
              <a:rPr lang="en-US" baseline="30000" dirty="0" smtClean="0"/>
              <a:t>nd</a:t>
            </a:r>
            <a:r>
              <a:rPr lang="en-US" dirty="0" smtClean="0"/>
              <a:t> and 4</a:t>
            </a:r>
            <a:r>
              <a:rPr lang="en-US" baseline="30000" dirty="0" smtClean="0"/>
              <a:t>th</a:t>
            </a:r>
            <a:r>
              <a:rPr lang="en-US" dirty="0" smtClean="0"/>
              <a:t> Fridays, 8-9:30</a:t>
            </a:r>
          </a:p>
          <a:p>
            <a:r>
              <a:rPr lang="en-US" dirty="0" smtClean="0"/>
              <a:t>Agendas, Minutes, and ISP documents are found on the ISP Committee Portal </a:t>
            </a:r>
            <a:r>
              <a:rPr lang="en-US" dirty="0" smtClean="0"/>
              <a:t>Site</a:t>
            </a:r>
            <a:endParaRPr lang="en-US" dirty="0" smtClean="0"/>
          </a:p>
        </p:txBody>
      </p:sp>
    </p:spTree>
    <p:extLst>
      <p:ext uri="{BB962C8B-B14F-4D97-AF65-F5344CB8AC3E}">
        <p14:creationId xmlns:p14="http://schemas.microsoft.com/office/powerpoint/2010/main" val="1258012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Goals for </a:t>
            </a:r>
            <a:r>
              <a:rPr lang="en-US" dirty="0" smtClean="0"/>
              <a:t>2018-19</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r>
              <a:rPr lang="en-US" dirty="0" smtClean="0"/>
              <a:t>Currency</a:t>
            </a:r>
          </a:p>
          <a:p>
            <a:pPr lvl="1"/>
            <a:r>
              <a:rPr lang="en-US" dirty="0" smtClean="0"/>
              <a:t>All ISPs reviewed at least every 5 </a:t>
            </a:r>
            <a:r>
              <a:rPr lang="en-US" dirty="0" smtClean="0"/>
              <a:t>years</a:t>
            </a:r>
          </a:p>
          <a:p>
            <a:r>
              <a:rPr lang="en-US" dirty="0" smtClean="0"/>
              <a:t>ISP/ARC Relationship and Work Flow</a:t>
            </a:r>
          </a:p>
          <a:p>
            <a:r>
              <a:rPr lang="en-US" dirty="0" smtClean="0"/>
              <a:t>Create New ISPs as needed</a:t>
            </a:r>
            <a:endParaRPr lang="en-US" dirty="0" smtClean="0"/>
          </a:p>
          <a:p>
            <a:r>
              <a:rPr lang="en-US" dirty="0" smtClean="0"/>
              <a:t>Calendar Project</a:t>
            </a:r>
          </a:p>
          <a:p>
            <a:r>
              <a:rPr lang="en-US" dirty="0" smtClean="0"/>
              <a:t>Website Project</a:t>
            </a:r>
            <a:endParaRPr lang="en-US" dirty="0"/>
          </a:p>
        </p:txBody>
      </p:sp>
    </p:spTree>
    <p:extLst>
      <p:ext uri="{BB962C8B-B14F-4D97-AF65-F5344CB8AC3E}">
        <p14:creationId xmlns:p14="http://schemas.microsoft.com/office/powerpoint/2010/main" val="765506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1235</TotalTime>
  <Words>139</Words>
  <Application>Microsoft Office PowerPoint</Application>
  <PresentationFormat>On-screen Show (4:3)</PresentationFormat>
  <Paragraphs>19</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Instructional Standards &amp; Procedures Committee 2018-19 Update </vt:lpstr>
      <vt:lpstr>Committee Charge</vt:lpstr>
      <vt:lpstr>Membership</vt:lpstr>
      <vt:lpstr>Committee Goals for 2018-19</vt:lpstr>
    </vt:vector>
  </TitlesOfParts>
  <Company>Clackamas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SLG</cp:lastModifiedBy>
  <cp:revision>177</cp:revision>
  <cp:lastPrinted>2015-07-23T19:36:20Z</cp:lastPrinted>
  <dcterms:created xsi:type="dcterms:W3CDTF">2015-07-20T21:46:48Z</dcterms:created>
  <dcterms:modified xsi:type="dcterms:W3CDTF">2019-03-13T23:17:24Z</dcterms:modified>
</cp:coreProperties>
</file>